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881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020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380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044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64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014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940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392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523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767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083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5B584-B6CE-4027-8C46-315E5934709A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0DBB-CBCD-435A-9C2E-030AF21F28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1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الخطة الثلاثية لاستقبال الارسال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346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ar-IQ" b="1" dirty="0" smtClean="0">
                <a:effectLst/>
                <a:latin typeface="Gill Sans MT"/>
                <a:ea typeface="Times New Roman"/>
                <a:cs typeface="Simplified Arabic"/>
              </a:rPr>
              <a:t>الخطة الثلاثية لإستقبال الإرسال</a:t>
            </a:r>
            <a:r>
              <a:rPr lang="ar-IQ" dirty="0" smtClean="0">
                <a:effectLst/>
                <a:latin typeface="Gill Sans MT"/>
                <a:ea typeface="Times New Roman"/>
                <a:cs typeface="Simplified Arabic"/>
              </a:rPr>
              <a:t> : </a:t>
            </a:r>
            <a:endParaRPr lang="en-US" sz="2400" dirty="0" smtClean="0">
              <a:effectLst/>
              <a:latin typeface="Gill Sans MT"/>
              <a:ea typeface="Gill Sans MT"/>
              <a:cs typeface="Gill Sans MT"/>
            </a:endParaRP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00A65D"/>
                </a:solidFill>
                <a:effectLst/>
                <a:latin typeface="Simplified Arabic"/>
                <a:ea typeface="Arial"/>
                <a:cs typeface="Gill Sans MT"/>
              </a:rPr>
              <a:t> </a:t>
            </a:r>
            <a:r>
              <a:rPr lang="en-US" b="1" dirty="0" smtClean="0">
                <a:effectLst/>
                <a:latin typeface="Simplified Arabic"/>
                <a:ea typeface="Times New Roman"/>
                <a:cs typeface="Gill Sans MT"/>
              </a:rPr>
              <a:t>Three-person Service Reception Formation </a:t>
            </a:r>
            <a:endParaRPr lang="en-US" sz="2400" dirty="0" smtClean="0">
              <a:effectLst/>
              <a:latin typeface="Gill Sans MT"/>
              <a:ea typeface="Gill Sans MT"/>
              <a:cs typeface="Gill Sans MT"/>
            </a:endParaRPr>
          </a:p>
          <a:p>
            <a:r>
              <a:rPr lang="ar-IQ" dirty="0" smtClean="0">
                <a:effectLst/>
                <a:ea typeface="Calibri"/>
                <a:cs typeface="Simplified Arabic"/>
              </a:rPr>
              <a:t>"</a:t>
            </a:r>
            <a:r>
              <a:rPr lang="ar-IQ" dirty="0" smtClean="0">
                <a:effectLst/>
                <a:ea typeface="Times New Roman"/>
                <a:cs typeface="Simplified Arabic"/>
              </a:rPr>
              <a:t>إن جميع التشكيلات لإستقبال الإرسال بأربعة لاعبين، التي تعمل على تحسين إستقبال إرسال الفريق ، هي لغرض الانتقال إلى تشكيلات إستقبال الإرسال المكون من ثلاثة لاعبين ، إن </a:t>
            </a:r>
            <a:r>
              <a:rPr lang="ar-IQ" dirty="0" err="1" smtClean="0">
                <a:effectLst/>
                <a:ea typeface="Times New Roman"/>
                <a:cs typeface="Simplified Arabic"/>
              </a:rPr>
              <a:t>الإستعمال</a:t>
            </a:r>
            <a:r>
              <a:rPr lang="ar-IQ" dirty="0" smtClean="0">
                <a:effectLst/>
                <a:ea typeface="Times New Roman"/>
                <a:cs typeface="Simplified Arabic"/>
              </a:rPr>
              <a:t> المفيد والفعال للاعب الحر من خلال مهارة إستقبال الإرسالات القوية في المباريات يجعل إدخال تشكيل إستقبال الإرسال وتنفيذها بثلاثة لاعبين أكثر سلاسة وسهولة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843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562475" algn="l"/>
                <a:tab pos="4667250" algn="l"/>
              </a:tabLst>
            </a:pPr>
            <a:r>
              <a:rPr lang="ar-IQ" dirty="0">
                <a:ea typeface="Times New Roman"/>
                <a:cs typeface="Simplified Arabic"/>
              </a:rPr>
              <a:t>ويرى الباحث من مزايا إستخدام نظام اللاعب الحر في تشكيلة الإستقبال الثلاثي ما يأتي  :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50000"/>
              </a:lnSpc>
              <a:buFont typeface="Times New Roman"/>
              <a:buChar char="-"/>
              <a:tabLst>
                <a:tab pos="4562475" algn="l"/>
                <a:tab pos="4667250" algn="l"/>
              </a:tabLst>
            </a:pPr>
            <a:r>
              <a:rPr lang="ar-IQ" dirty="0">
                <a:ea typeface="Times New Roman"/>
                <a:cs typeface="Simplified Arabic"/>
              </a:rPr>
              <a:t>إستبعاد اللاعب المعد من تشكيلة إستقبال الإرسال.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50000"/>
              </a:lnSpc>
              <a:buFont typeface="Times New Roman"/>
              <a:buChar char="-"/>
              <a:tabLst>
                <a:tab pos="4562475" algn="l"/>
                <a:tab pos="4667250" algn="l"/>
              </a:tabLst>
            </a:pPr>
            <a:r>
              <a:rPr lang="ar-IQ" dirty="0">
                <a:ea typeface="Times New Roman"/>
                <a:cs typeface="Simplified Arabic"/>
              </a:rPr>
              <a:t>يمكن إستبعاد إثنين من اللاعبين الأضعف من تشكيلة إستقبال الإرسال .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50000"/>
              </a:lnSpc>
              <a:buFont typeface="Times New Roman"/>
              <a:buChar char="-"/>
              <a:tabLst>
                <a:tab pos="4562475" algn="l"/>
                <a:tab pos="4667250" algn="l"/>
              </a:tabLst>
            </a:pPr>
            <a:r>
              <a:rPr lang="ar-IQ" dirty="0">
                <a:ea typeface="Times New Roman"/>
                <a:cs typeface="Simplified Arabic"/>
              </a:rPr>
              <a:t>يمكن إستبعاد ضارب واحد ، وأحد اللاعبين الضعاف في الإستقبال.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Times New Roman"/>
              <a:buChar char="-"/>
              <a:tabLst>
                <a:tab pos="4562475" algn="l"/>
                <a:tab pos="4667250" algn="l"/>
              </a:tabLst>
            </a:pPr>
            <a:r>
              <a:rPr lang="ar-IQ" dirty="0">
                <a:ea typeface="Times New Roman"/>
                <a:cs typeface="Simplified Arabic"/>
              </a:rPr>
              <a:t>يمكن إستبعاد إثنين من الضاربين من تشكيلة الإستقبال لغرض التحضير للهجوم  .</a:t>
            </a:r>
            <a:endParaRPr lang="en-US" sz="24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836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effectLst/>
                <a:ea typeface="Times New Roman"/>
                <a:cs typeface="Simplified Arabic"/>
              </a:rPr>
              <a:t>(إنٌ العديد من اللاعبين يرغبون التخصص بالإستقبال ضمن إستقبال الإرسال بثلاثة لاعبين، وأنٌ هذه التشكيلة تسمح بالحصول على ثبات في الإستقبال بثلاثة مستقبلين أقوياء قادرين على إستقبال جميع الإرسالات ، وإن إستخدام هذه التشكيلة يتطلب من المدرب إنتقاء أفضل ثلاثة لاعبين في الفريق بصرف النظر عن المركز)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310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effectLst/>
                <a:ea typeface="Calibri"/>
                <a:cs typeface="Simplified Arabic"/>
              </a:rPr>
              <a:t>"</a:t>
            </a:r>
            <a:r>
              <a:rPr lang="ar-SA" dirty="0" smtClean="0">
                <a:effectLst/>
                <a:ea typeface="Calibri"/>
                <a:cs typeface="Simplified Arabic"/>
              </a:rPr>
              <a:t>اُستخدمت هذه الخطة من اللاعبين الامريكان والروس بكثرة ، بعد أن سمح للاعبي خط الهجوم بعمل جدار الصد أو الضرب الساحق للإرسال مباشرة ، لذا نرى وقوف اللاعبين طويلي القامة قرب الشبكة لإصطياد الإرسالات الواطئة ، ولكن بعد صدور التعديلات الجديدة في دورة الالعاب الأولمبية التي اقيمت في لوس انجلوس والتي بموجبها منع اللاعبون من صد الإرسالات مباشرة على أثرها تغيرت كل تلك الخطط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600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2067068" cy="179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60" y="2996952"/>
            <a:ext cx="18161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6952"/>
            <a:ext cx="1884363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4236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Office PowerPoint</Application>
  <PresentationFormat>عرض على الشاشة (3:4)‏</PresentationFormat>
  <Paragraphs>11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الخطة الثلاثية لاستقبال الارسال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الثلاثية لاستقبال الارسال</dc:title>
  <dc:creator>Basrah</dc:creator>
  <cp:lastModifiedBy>Basrah</cp:lastModifiedBy>
  <cp:revision>1</cp:revision>
  <dcterms:created xsi:type="dcterms:W3CDTF">2019-07-20T14:43:34Z</dcterms:created>
  <dcterms:modified xsi:type="dcterms:W3CDTF">2019-07-20T14:47:10Z</dcterms:modified>
</cp:coreProperties>
</file>